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1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6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9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0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4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8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8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1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59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9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50C6C-A56F-0249-A3FF-97B7079BD7DF}" type="datetimeFigureOut">
              <a:rPr lang="en-US" smtClean="0"/>
              <a:t>7/25/15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2CAA3-FCAC-4946-A917-D002CB96A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349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TuvyaZaretsky:Desktop:LCJE_Lausann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301" y="1077025"/>
            <a:ext cx="4276578" cy="4356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39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TuvyaZaretsky:Desktop:Islam_Lausann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759" y="1446751"/>
            <a:ext cx="3845281" cy="3960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82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TuvyaZaretsky:Desktop:Reconcilliation_Lausann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283" y="1269926"/>
            <a:ext cx="4758899" cy="3810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94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TuvyaZaretsky:Desktop:Screen Shot 2015-07-24 at 12.18.35 P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85" y="1511051"/>
            <a:ext cx="6112915" cy="36756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8231285"/>
      </p:ext>
    </p:extLst>
  </p:cSld>
  <p:clrMapOvr>
    <a:masterClrMapping/>
  </p:clrMapOvr>
</p:sld>
</file>

<file path=ppt/theme/theme1.xml><?xml version="1.0" encoding="utf-8"?>
<a:theme xmlns:a="http://schemas.openxmlformats.org/drawingml/2006/main" name="UBC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UBC Theme.thmx</Template>
  <TotalTime>3</TotalTime>
  <Words>0</Words>
  <Application>Microsoft Macintosh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UBC Theme</vt:lpstr>
      <vt:lpstr>PowerPoint Presentation</vt:lpstr>
      <vt:lpstr>PowerPoint Presentation</vt:lpstr>
      <vt:lpstr>PowerPoint Presentation</vt:lpstr>
      <vt:lpstr>PowerPoint Presentation</vt:lpstr>
    </vt:vector>
  </TitlesOfParts>
  <Company>Jews for Jesus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Tuvya Zaretsky</dc:creator>
  <cp:lastModifiedBy>Tuvya Zaretsky</cp:lastModifiedBy>
  <cp:revision>2</cp:revision>
  <dcterms:created xsi:type="dcterms:W3CDTF">2015-07-25T21:56:48Z</dcterms:created>
  <dcterms:modified xsi:type="dcterms:W3CDTF">2015-07-25T22:00:06Z</dcterms:modified>
</cp:coreProperties>
</file>